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3EDFD-EA49-4BBD-B4A5-99EF063E1329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72E41-4DAB-4567-B3A3-01B15FBB5B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4114800"/>
            <a:ext cx="44958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Author’s Chair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1600" y="5105400"/>
            <a:ext cx="3352800" cy="990600"/>
          </a:xfrm>
        </p:spPr>
        <p:txBody>
          <a:bodyPr/>
          <a:lstStyle/>
          <a:p>
            <a:r>
              <a:rPr lang="en-US" dirty="0" smtClean="0"/>
              <a:t>Alexis Franklin</a:t>
            </a:r>
            <a:endParaRPr lang="en-US" dirty="0"/>
          </a:p>
        </p:txBody>
      </p:sp>
      <p:pic>
        <p:nvPicPr>
          <p:cNvPr id="1030" name="Picture 6" descr="http://upload.wikimedia.org/wikipedia/commons/d/d2/Samoan_taupou_girl_1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5925" y="381000"/>
            <a:ext cx="2581275" cy="4076701"/>
          </a:xfrm>
          <a:prstGeom prst="rect">
            <a:avLst/>
          </a:prstGeom>
          <a:noFill/>
        </p:spPr>
      </p:pic>
      <p:pic>
        <p:nvPicPr>
          <p:cNvPr id="1032" name="Picture 8" descr="http://farm8.static.flickr.com/7165/6414071099_c916616e55.jpg"/>
          <p:cNvPicPr>
            <a:picLocks noChangeAspect="1" noChangeArrowheads="1"/>
          </p:cNvPicPr>
          <p:nvPr/>
        </p:nvPicPr>
        <p:blipFill>
          <a:blip r:embed="rId3" cstate="print"/>
          <a:srcRect l="15819" t="17600" r="16384" b="8800"/>
          <a:stretch>
            <a:fillRect/>
          </a:stretch>
        </p:blipFill>
        <p:spPr bwMode="auto">
          <a:xfrm>
            <a:off x="0" y="0"/>
            <a:ext cx="4495800" cy="6893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About the Author: </a:t>
            </a:r>
            <a:r>
              <a:rPr lang="en-US" b="1" dirty="0" smtClean="0"/>
              <a:t>Margaret Mead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62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American cultural anthropologist</a:t>
            </a:r>
          </a:p>
          <a:p>
            <a:r>
              <a:rPr lang="en-US" dirty="0" smtClean="0"/>
              <a:t>Nature vs. Nurture</a:t>
            </a:r>
          </a:p>
          <a:p>
            <a:r>
              <a:rPr lang="en-US" dirty="0" smtClean="0"/>
              <a:t>Wrote about adolescence, family, gender, social norms, etc.</a:t>
            </a:r>
          </a:p>
          <a:p>
            <a:r>
              <a:rPr lang="en-US" dirty="0" smtClean="0"/>
              <a:t>Controversial</a:t>
            </a:r>
          </a:p>
          <a:p>
            <a:r>
              <a:rPr lang="en-US" dirty="0" smtClean="0"/>
              <a:t>Lived amongst Samoans during the 1920’s to compile data for her first book</a:t>
            </a:r>
          </a:p>
          <a:p>
            <a:endParaRPr lang="en-US" dirty="0"/>
          </a:p>
        </p:txBody>
      </p:sp>
      <p:pic>
        <p:nvPicPr>
          <p:cNvPr id="4" name="Picture 4" descr="http://www.culturalequity.org/ce_images/MargaretM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711959"/>
            <a:ext cx="3048000" cy="3088641"/>
          </a:xfrm>
          <a:prstGeom prst="rect">
            <a:avLst/>
          </a:prstGeom>
          <a:noFill/>
        </p:spPr>
      </p:pic>
      <p:pic>
        <p:nvPicPr>
          <p:cNvPr id="6146" name="Picture 2" descr="https://www.popularresistance.org/wp-content/uploads/2013/07/MeadMicrophone_s640x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1" y="4800600"/>
            <a:ext cx="3048000" cy="2033588"/>
          </a:xfrm>
          <a:prstGeom prst="rect">
            <a:avLst/>
          </a:prstGeom>
          <a:noFill/>
        </p:spPr>
      </p:pic>
      <p:pic>
        <p:nvPicPr>
          <p:cNvPr id="6148" name="Picture 4" descr="http://www.cai.cam.ac.uk/sites/www.cai.cam.ac.uk/files/styles/thumbnail_4/public/MargaretMead1.jpg?itok=A6lKC7hq"/>
          <p:cNvPicPr>
            <a:picLocks noChangeAspect="1" noChangeArrowheads="1"/>
          </p:cNvPicPr>
          <p:nvPr/>
        </p:nvPicPr>
        <p:blipFill>
          <a:blip r:embed="rId4" cstate="print"/>
          <a:srcRect l="6667" r="4444"/>
          <a:stretch>
            <a:fillRect/>
          </a:stretch>
        </p:blipFill>
        <p:spPr bwMode="auto">
          <a:xfrm>
            <a:off x="6096000" y="0"/>
            <a:ext cx="30480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274638"/>
            <a:ext cx="5486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About the Book:</a:t>
            </a:r>
            <a:br>
              <a:rPr lang="en-US" dirty="0" smtClean="0"/>
            </a:br>
            <a:r>
              <a:rPr lang="en-US" b="1" dirty="0" smtClean="0"/>
              <a:t>Coming of Age in Samoa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1600200"/>
            <a:ext cx="5486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Mead spent years living as one of the Samoans, speaking their language, observing them, and interviewing them.</a:t>
            </a:r>
          </a:p>
          <a:p>
            <a:r>
              <a:rPr lang="en-US" dirty="0" smtClean="0"/>
              <a:t>She describes in detail the lifestyle and social structure of Samoa, with an emphasis on adolescence.</a:t>
            </a:r>
          </a:p>
          <a:p>
            <a:r>
              <a:rPr lang="en-US" dirty="0" smtClean="0"/>
              <a:t>Nature vs. Nurture</a:t>
            </a:r>
            <a:endParaRPr lang="en-US" dirty="0"/>
          </a:p>
        </p:txBody>
      </p:sp>
      <p:pic>
        <p:nvPicPr>
          <p:cNvPr id="5122" name="Picture 2" descr="http://hilobrow.com/wp-content/uploads/2011/12/M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124200" cy="2343150"/>
          </a:xfrm>
          <a:prstGeom prst="rect">
            <a:avLst/>
          </a:prstGeom>
          <a:noFill/>
        </p:spPr>
      </p:pic>
      <p:pic>
        <p:nvPicPr>
          <p:cNvPr id="5124" name="Picture 4" descr="http://hoaxdata.s3.amazonaws.com/1925margm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286000"/>
            <a:ext cx="31242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Strategy: </a:t>
            </a:r>
            <a:r>
              <a:rPr lang="en-US" b="1" dirty="0" smtClean="0"/>
              <a:t>World Cultures Lesson on Polynesians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90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Students can use this book for insight into Polynesian social/family structure, leisure activities, livelihoods, living conditions, natural surroundings, etc.</a:t>
            </a:r>
            <a:endParaRPr lang="en-US" dirty="0" smtClean="0"/>
          </a:p>
          <a:p>
            <a:pPr lvl="1"/>
            <a:r>
              <a:rPr lang="en-US" dirty="0" smtClean="0"/>
              <a:t>A Typical Day in Samoa</a:t>
            </a:r>
          </a:p>
          <a:p>
            <a:pPr lvl="1"/>
            <a:r>
              <a:rPr lang="en-US" dirty="0" smtClean="0"/>
              <a:t>Education of a Samoan Child</a:t>
            </a:r>
          </a:p>
          <a:p>
            <a:pPr lvl="1"/>
            <a:r>
              <a:rPr lang="en-US" dirty="0" smtClean="0"/>
              <a:t>The Samoan Household</a:t>
            </a:r>
          </a:p>
          <a:p>
            <a:pPr lvl="1"/>
            <a:r>
              <a:rPr lang="en-US" dirty="0" smtClean="0"/>
              <a:t>Maturity and Old Age</a:t>
            </a:r>
          </a:p>
        </p:txBody>
      </p:sp>
      <p:pic>
        <p:nvPicPr>
          <p:cNvPr id="4098" name="Picture 2" descr="http://upload.wikimedia.org/wikipedia/commons/3/3e/Priests_traveling_across_kealakekua_bay_for_first_contact_ritu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599" y="4191001"/>
            <a:ext cx="4213515" cy="2667000"/>
          </a:xfrm>
          <a:prstGeom prst="rect">
            <a:avLst/>
          </a:prstGeom>
          <a:noFill/>
        </p:spPr>
      </p:pic>
      <p:pic>
        <p:nvPicPr>
          <p:cNvPr id="4104" name="Picture 8" descr="http://www.fightandtattoo.eu/wp-content/uploads/2014/06/tatto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4191000"/>
            <a:ext cx="1981200" cy="2667000"/>
          </a:xfrm>
          <a:prstGeom prst="rect">
            <a:avLst/>
          </a:prstGeom>
          <a:noFill/>
        </p:spPr>
      </p:pic>
      <p:pic>
        <p:nvPicPr>
          <p:cNvPr id="4106" name="Picture 10" descr="http://2.bp.blogspot.com/-au0I6NefEvQ/Th3KsbxpL3I/AAAAAAAAACQ/f5E7N5y0-ZE/s1600/Bishop_Museum_Surfing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91000"/>
            <a:ext cx="3429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Strategy: </a:t>
            </a:r>
            <a:r>
              <a:rPr lang="en-US" b="1" dirty="0" smtClean="0"/>
              <a:t>Practice Evaluating Primary Source Data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6553200" cy="2819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Students can judge the reliability and accuracy of Mead’s information by evaluating her methodology and conclusions.</a:t>
            </a:r>
          </a:p>
          <a:p>
            <a:r>
              <a:rPr lang="en-US" dirty="0" smtClean="0"/>
              <a:t>Mead’s notorious posthumous criticism</a:t>
            </a:r>
          </a:p>
          <a:p>
            <a:pPr lvl="1"/>
            <a:r>
              <a:rPr lang="en-US" dirty="0" smtClean="0"/>
              <a:t>Insufficient data</a:t>
            </a:r>
          </a:p>
          <a:p>
            <a:pPr lvl="1"/>
            <a:r>
              <a:rPr lang="en-US" dirty="0" smtClean="0"/>
              <a:t>Sweeping generalizations</a:t>
            </a:r>
          </a:p>
          <a:p>
            <a:pPr lvl="1"/>
            <a:r>
              <a:rPr lang="en-US" dirty="0" smtClean="0"/>
              <a:t>Personalization</a:t>
            </a:r>
          </a:p>
        </p:txBody>
      </p:sp>
      <p:pic>
        <p:nvPicPr>
          <p:cNvPr id="18434" name="Picture 2" descr="http://media-2.web.britannica.com/eb-media/56/133556-004-E2EC66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2299377" cy="2819400"/>
          </a:xfrm>
          <a:prstGeom prst="rect">
            <a:avLst/>
          </a:prstGeom>
          <a:noFill/>
        </p:spPr>
      </p:pic>
      <p:pic>
        <p:nvPicPr>
          <p:cNvPr id="18436" name="Picture 4" descr="http://imgc.allpostersimages.com/images/P-473-488-90/36/3671/LPXCF00Z/posters/john-loengard-anthropologist-dr-margaret-mead-studying-a-decorated-tchambul-sk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038601"/>
            <a:ext cx="3733800" cy="2819400"/>
          </a:xfrm>
          <a:prstGeom prst="rect">
            <a:avLst/>
          </a:prstGeom>
          <a:noFill/>
        </p:spPr>
      </p:pic>
      <p:pic>
        <p:nvPicPr>
          <p:cNvPr id="18438" name="Picture 6" descr="http://johnosullivan.files.wordpress.com/2013/01/margaret-me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5525" y="1905000"/>
            <a:ext cx="3038475" cy="4867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Strategy: </a:t>
            </a:r>
            <a:r>
              <a:rPr lang="en-US" b="1" dirty="0" smtClean="0"/>
              <a:t>Controversy and Inquiry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Students evaluate this text to formulate a stance on controversial topics.</a:t>
            </a:r>
          </a:p>
          <a:p>
            <a:pPr lvl="1"/>
            <a:r>
              <a:rPr lang="en-US" dirty="0" smtClean="0"/>
              <a:t>Nature vs. Nurture</a:t>
            </a:r>
          </a:p>
          <a:p>
            <a:r>
              <a:rPr lang="en-US" dirty="0" smtClean="0"/>
              <a:t>Students practice reaching their own conclusions.</a:t>
            </a:r>
          </a:p>
          <a:p>
            <a:pPr lvl="1"/>
            <a:r>
              <a:rPr lang="en-US" dirty="0" smtClean="0"/>
              <a:t>Asking questions (Why? How?)</a:t>
            </a:r>
          </a:p>
        </p:txBody>
      </p:sp>
      <p:pic>
        <p:nvPicPr>
          <p:cNvPr id="17410" name="Picture 2" descr="http://barnard.edu/sites/default/files/styles/slideshow/public/1.jpg?itok=_m3DUFN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62399"/>
            <a:ext cx="4343400" cy="2895601"/>
          </a:xfrm>
          <a:prstGeom prst="rect">
            <a:avLst/>
          </a:prstGeom>
          <a:noFill/>
        </p:spPr>
      </p:pic>
      <p:pic>
        <p:nvPicPr>
          <p:cNvPr id="17412" name="Picture 4" descr="http://3.bp.blogspot.com/-o7urb1L2lRA/TXCHguSWqnI/AAAAAAAAAvQ/ihuFlYADpxs/s1600/SAMOA%2B-%2BCHIEF%2560S%2BHOUSE.jpg"/>
          <p:cNvPicPr>
            <a:picLocks noChangeAspect="1" noChangeArrowheads="1"/>
          </p:cNvPicPr>
          <p:nvPr/>
        </p:nvPicPr>
        <p:blipFill>
          <a:blip r:embed="rId3" cstate="print"/>
          <a:srcRect l="2878" t="6553" r="5036" b="6838"/>
          <a:stretch>
            <a:fillRect/>
          </a:stretch>
        </p:blipFill>
        <p:spPr bwMode="auto">
          <a:xfrm>
            <a:off x="4267200" y="3962400"/>
            <a:ext cx="48768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211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Author’s Chair</vt:lpstr>
      <vt:lpstr>About the Author: Margaret Mead</vt:lpstr>
      <vt:lpstr>About the Book: Coming of Age in Samoa</vt:lpstr>
      <vt:lpstr>Learning Strategy: World Cultures Lesson on Polynesians</vt:lpstr>
      <vt:lpstr>Learning Strategy: Practice Evaluating Primary Source Data</vt:lpstr>
      <vt:lpstr>Learning Strategy: Controversy and Inquiry</vt:lpstr>
    </vt:vector>
  </TitlesOfParts>
  <Company>U.S. Air Force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Author’s Chair</dc:title>
  <dc:creator>customer</dc:creator>
  <cp:lastModifiedBy>customer</cp:lastModifiedBy>
  <cp:revision>9</cp:revision>
  <dcterms:created xsi:type="dcterms:W3CDTF">2014-11-26T04:27:11Z</dcterms:created>
  <dcterms:modified xsi:type="dcterms:W3CDTF">2014-11-26T05:52:30Z</dcterms:modified>
</cp:coreProperties>
</file>